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861" r:id="rId2"/>
    <p:sldId id="1302" r:id="rId3"/>
    <p:sldId id="1311" r:id="rId4"/>
    <p:sldId id="1314" r:id="rId5"/>
    <p:sldId id="1313" r:id="rId6"/>
    <p:sldId id="1312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31" autoAdjust="0"/>
    <p:restoredTop sz="88690" autoAdjust="0"/>
  </p:normalViewPr>
  <p:slideViewPr>
    <p:cSldViewPr>
      <p:cViewPr varScale="1">
        <p:scale>
          <a:sx n="92" d="100"/>
          <a:sy n="92" d="100"/>
        </p:scale>
        <p:origin x="192" y="52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1/8/23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98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82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73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00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Jude 17-23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795" y="0"/>
            <a:ext cx="9144000" cy="55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you must remember, beloved, the predictions of the apostles of our Lord Jesus Christ.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 said to you, “In the last time there will be scoffers, following their own ungodly passions.”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is these who cause divisions, worldly people, devoid of the Spirit.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you, beloved, building yourselves up in your most holy faith and praying in the Holy Spirit,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keep yourselves in the love of God, waiting for the mercy of our Lord Jesus Christ that leads to eternal life.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have mercy on those who doubt;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save others by snatching them out of the fire;  to others show mercy with fear, hating even the garment stained by the flesh.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7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318FE7-8F17-0F64-D0ED-F9BCEC4A5AA0}"/>
              </a:ext>
            </a:extLst>
          </p:cNvPr>
          <p:cNvSpPr txBox="1"/>
          <p:nvPr/>
        </p:nvSpPr>
        <p:spPr>
          <a:xfrm>
            <a:off x="-7568" y="645567"/>
            <a:ext cx="913301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attack:  “certain people” (false teachers) creep into the church (unnoticed)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Contending for   THE   FAITH 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was once for all delivered to the Saints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0" y="337220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teaching of Jesus &amp; His Apostles is under attack in the Christian Church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BA190F-4C64-E4E1-5471-3BF446977678}"/>
              </a:ext>
            </a:extLst>
          </p:cNvPr>
          <p:cNvSpPr txBox="1"/>
          <p:nvPr/>
        </p:nvSpPr>
        <p:spPr>
          <a:xfrm>
            <a:off x="498886" y="864321"/>
            <a:ext cx="857135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They pervert the grace of God into “sensuality” (sexual sin &amp; other physical cravings)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811A10-0B9A-F47D-9AC4-831C2A6A9823}"/>
              </a:ext>
            </a:extLst>
          </p:cNvPr>
          <p:cNvSpPr txBox="1"/>
          <p:nvPr/>
        </p:nvSpPr>
        <p:spPr>
          <a:xfrm>
            <a:off x="503095" y="1157197"/>
            <a:ext cx="784887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They deny the Lordship of our </a:t>
            </a:r>
            <a:r>
              <a:rPr lang="en-AU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master and Lord, Jesus Christ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64AFA4-FF3C-2F22-A2D6-E5864732AFC9}"/>
              </a:ext>
            </a:extLst>
          </p:cNvPr>
          <p:cNvSpPr txBox="1"/>
          <p:nvPr/>
        </p:nvSpPr>
        <p:spPr>
          <a:xfrm>
            <a:off x="24583" y="1427229"/>
            <a:ext cx="41392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examples of Judgment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B630D1-A8E1-DCDD-9492-F79412B997F8}"/>
              </a:ext>
            </a:extLst>
          </p:cNvPr>
          <p:cNvSpPr txBox="1"/>
          <p:nvPr/>
        </p:nvSpPr>
        <p:spPr>
          <a:xfrm>
            <a:off x="234957" y="1697241"/>
            <a:ext cx="8795176" cy="1200329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Jesus saved out of Egypt, He later destroyed because they were faithless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Angels:  God set limits on them, but in lust and pride they disobeyed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Sodom &amp; Gomorrah:  sexual immorality and unnatural sexual desire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an example of eternal punishment of fire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4B25BA-B7FB-65A4-C119-3CED61BDD474}"/>
              </a:ext>
            </a:extLst>
          </p:cNvPr>
          <p:cNvSpPr txBox="1"/>
          <p:nvPr/>
        </p:nvSpPr>
        <p:spPr>
          <a:xfrm>
            <a:off x="0" y="2806872"/>
            <a:ext cx="190054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Offenses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55CF39D-9415-5B64-06FB-05C7AA901B1B}"/>
              </a:ext>
            </a:extLst>
          </p:cNvPr>
          <p:cNvSpPr txBox="1"/>
          <p:nvPr/>
        </p:nvSpPr>
        <p:spPr>
          <a:xfrm>
            <a:off x="1475656" y="2810928"/>
            <a:ext cx="7857812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Defile the flesh – Approve of sexual sin &amp; other sensual sin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Reject Authority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Blaspheme “the glorious ones”(Put their own authority above spiritual beings)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A3B739A-41C2-1352-1D72-E59C34F37DA6}"/>
              </a:ext>
            </a:extLst>
          </p:cNvPr>
          <p:cNvSpPr txBox="1"/>
          <p:nvPr/>
        </p:nvSpPr>
        <p:spPr>
          <a:xfrm>
            <a:off x="-5581" y="3647615"/>
            <a:ext cx="785781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claim to have spiritual insight, but it is only base animal instinct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A8531E-3A49-8CE8-CD60-586EAD484BFB}"/>
              </a:ext>
            </a:extLst>
          </p:cNvPr>
          <p:cNvSpPr txBox="1"/>
          <p:nvPr/>
        </p:nvSpPr>
        <p:spPr>
          <a:xfrm>
            <a:off x="-5581" y="3922194"/>
            <a:ext cx="913301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attack those who are loyal to God;   look for loopholes;   claim authority they do not have</a:t>
            </a: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35CDB3E3-36E0-9048-4481-19F9B7317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032" y="4614330"/>
            <a:ext cx="8147817" cy="70769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18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are grumblers, malcontents, following their own sinful desires;  </a:t>
            </a:r>
            <a:br>
              <a:rPr lang="en-AU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are loud-mouthed boasters, showing favouritism to gain advantage.</a:t>
            </a:r>
            <a:r>
              <a:rPr lang="en-AU" sz="1600" dirty="0">
                <a:effectLst/>
              </a:rPr>
              <a:t> </a:t>
            </a:r>
            <a:endParaRPr lang="en-AU" sz="16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FAD8D3-346A-EBA6-9BF2-E5DD70805A38}"/>
              </a:ext>
            </a:extLst>
          </p:cNvPr>
          <p:cNvSpPr txBox="1"/>
          <p:nvPr/>
        </p:nvSpPr>
        <p:spPr>
          <a:xfrm>
            <a:off x="0" y="4224777"/>
            <a:ext cx="91189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 false teachers claim to be Christian, they are destined for judgment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30EA6D4-CF27-EB33-7613-95341DA58206}"/>
              </a:ext>
            </a:extLst>
          </p:cNvPr>
          <p:cNvSpPr txBox="1"/>
          <p:nvPr/>
        </p:nvSpPr>
        <p:spPr>
          <a:xfrm>
            <a:off x="0" y="5314275"/>
            <a:ext cx="91189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 FAITH, we are:  Beloved;  Kept;  Called   &amp;   have:  Mercy;  Peace;  Love</a:t>
            </a:r>
          </a:p>
        </p:txBody>
      </p:sp>
    </p:spTree>
    <p:extLst>
      <p:ext uri="{BB962C8B-B14F-4D97-AF65-F5344CB8AC3E}">
        <p14:creationId xmlns:p14="http://schemas.microsoft.com/office/powerpoint/2010/main" val="373932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Contending for   THE   FAITH 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was once for all delivered to the Saints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62752-DB46-ECD3-8E62-B75AA8F45001}"/>
              </a:ext>
            </a:extLst>
          </p:cNvPr>
          <p:cNvSpPr txBox="1"/>
          <p:nvPr/>
        </p:nvSpPr>
        <p:spPr>
          <a:xfrm>
            <a:off x="1676223" y="315091"/>
            <a:ext cx="747598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teaching of Jesus &amp; His Apostles is under attack in the Christian Church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A8531E-3A49-8CE8-CD60-586EAD484BFB}"/>
              </a:ext>
            </a:extLst>
          </p:cNvPr>
          <p:cNvSpPr txBox="1"/>
          <p:nvPr/>
        </p:nvSpPr>
        <p:spPr>
          <a:xfrm>
            <a:off x="179512" y="1959034"/>
            <a:ext cx="897269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strong, healthy body resists infection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is “set apart” – entirely different from the world</a:t>
            </a: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35CDB3E3-36E0-9048-4481-19F9B7317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911569"/>
            <a:ext cx="7572671" cy="355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4763">
              <a:lnSpc>
                <a:spcPct val="115000"/>
              </a:lnSpc>
              <a:spcAft>
                <a:spcPts val="1000"/>
              </a:spcAft>
            </a:pPr>
            <a:r>
              <a:rPr lang="en-AU" sz="16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“In the last time there will be scoffers, following their own ungodly passions.”</a:t>
            </a:r>
            <a:r>
              <a:rPr lang="en-AU" sz="1600" dirty="0">
                <a:effectLst/>
              </a:rPr>
              <a:t> </a:t>
            </a:r>
            <a:endParaRPr lang="en-AU" sz="16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FAD8D3-346A-EBA6-9BF2-E5DD70805A38}"/>
              </a:ext>
            </a:extLst>
          </p:cNvPr>
          <p:cNvSpPr txBox="1"/>
          <p:nvPr/>
        </p:nvSpPr>
        <p:spPr>
          <a:xfrm>
            <a:off x="0" y="579795"/>
            <a:ext cx="91133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Remember the warning that Jesus &amp; Apostles gave – false teachers &amp; ungodly passions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06774C-0591-B722-AAEE-1A576D8F23D9}"/>
              </a:ext>
            </a:extLst>
          </p:cNvPr>
          <p:cNvSpPr txBox="1"/>
          <p:nvPr/>
        </p:nvSpPr>
        <p:spPr>
          <a:xfrm>
            <a:off x="0" y="1245178"/>
            <a:ext cx="91133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Recognise ungodly actions &amp; ungodly teaching for what they are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FD1914-066E-3A37-6E99-A35D7633D40B}"/>
              </a:ext>
            </a:extLst>
          </p:cNvPr>
          <p:cNvSpPr txBox="1"/>
          <p:nvPr/>
        </p:nvSpPr>
        <p:spPr>
          <a:xfrm>
            <a:off x="0" y="1668554"/>
            <a:ext cx="91133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Build up Godly Holy Faith within the church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00A752-3D73-8115-9222-A9BBD1057AAE}"/>
              </a:ext>
            </a:extLst>
          </p:cNvPr>
          <p:cNvSpPr txBox="1"/>
          <p:nvPr/>
        </p:nvSpPr>
        <p:spPr>
          <a:xfrm>
            <a:off x="0" y="2556203"/>
            <a:ext cx="91133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Pray Spiritual Prayer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579528-73A8-49A8-31D2-A214AE55FB33}"/>
              </a:ext>
            </a:extLst>
          </p:cNvPr>
          <p:cNvSpPr txBox="1"/>
          <p:nvPr/>
        </p:nvSpPr>
        <p:spPr>
          <a:xfrm>
            <a:off x="0" y="2999016"/>
            <a:ext cx="90829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Endure in God’s love by Loving Him and keeping His commands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EE121BFF-C36C-B90D-E515-BC1731152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5" y="3328943"/>
            <a:ext cx="3960441" cy="355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4763">
              <a:lnSpc>
                <a:spcPct val="115000"/>
              </a:lnSpc>
              <a:spcAft>
                <a:spcPts val="1000"/>
              </a:spcAft>
            </a:pPr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16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yourselves in the love of God</a:t>
            </a:r>
            <a:r>
              <a:rPr lang="en-AU" sz="1600" dirty="0">
                <a:effectLst/>
              </a:rPr>
              <a:t> .... </a:t>
            </a:r>
            <a:endParaRPr lang="en-AU" sz="16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79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uiExpand="1" build="p"/>
      <p:bldP spid="5" grpId="0"/>
      <p:bldP spid="6" grpId="0"/>
      <p:bldP spid="8" grpId="0"/>
      <p:bldP spid="9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EE121BFF-C36C-B90D-E515-BC1731152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61610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Romans 8:35–39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(ESV)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35 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Who shall separate us from the love of Christ?  Shall tribulation, or distress, or persecution, or famine, or nakedness, or danger, or sword?  </a:t>
            </a: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36 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As it is written,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42926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“</a:t>
            </a:r>
            <a:r>
              <a:rPr lang="en-US" sz="1600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For </a:t>
            </a:r>
            <a:r>
              <a:rPr lang="en-US" sz="1600" b="1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your</a:t>
            </a:r>
            <a:r>
              <a:rPr lang="en-US" sz="1600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 sake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we are being killed all the day long;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429260"/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we are regarded as sheep to be slaughtered.”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37 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No, </a:t>
            </a:r>
            <a:r>
              <a:rPr lang="en-US" sz="1600" b="1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in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all these things we are more than conquerors through him who loved us.  </a:t>
            </a: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38 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For I am sure that neither death nor life, nor angels nor rulers, nor things present nor things to come, nor powers, </a:t>
            </a: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39 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nor height nor depth, nor anything else in all creation, will be able to separate us from the love of God </a:t>
            </a:r>
            <a:r>
              <a:rPr lang="en-US" sz="1600" b="1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in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Christ Jesus our Lord.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21BED421-1D6A-48B2-894E-C4A16428A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857500"/>
            <a:ext cx="7448872" cy="132343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John 15: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(ESV)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9 </a:t>
            </a:r>
            <a:r>
              <a:rPr lang="en-US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As the Father has loved me, so have I loved you.  Abide </a:t>
            </a:r>
            <a:r>
              <a:rPr lang="en-A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(remain)</a:t>
            </a:r>
            <a:r>
              <a:rPr lang="en-US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 in my love.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 </a:t>
            </a: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10 </a:t>
            </a:r>
            <a:r>
              <a:rPr lang="en-US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If you keep my commandments, you will abide in my love, just as I have kept my Father’s commandments and abide in his love.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 </a:t>
            </a:r>
            <a:r>
              <a:rPr lang="en-US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11 </a:t>
            </a:r>
            <a:r>
              <a:rPr lang="en-US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These things I have spoken to you, that my joy may be in you, and that your joy may be full.</a:t>
            </a:r>
            <a:r>
              <a:rPr lang="en-US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16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Contending for   THE   FAITH  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was once for all delivered to the Saints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A8531E-3A49-8CE8-CD60-586EAD484BFB}"/>
              </a:ext>
            </a:extLst>
          </p:cNvPr>
          <p:cNvSpPr txBox="1"/>
          <p:nvPr/>
        </p:nvSpPr>
        <p:spPr>
          <a:xfrm>
            <a:off x="4569377" y="1331739"/>
            <a:ext cx="454400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strong, healthy body resists infection</a:t>
            </a: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35CDB3E3-36E0-9048-4481-19F9B7317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68994"/>
            <a:ext cx="7572671" cy="355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4763">
              <a:lnSpc>
                <a:spcPct val="115000"/>
              </a:lnSpc>
              <a:spcAft>
                <a:spcPts val="1000"/>
              </a:spcAft>
            </a:pPr>
            <a:r>
              <a:rPr lang="en-AU" sz="16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“In the last time there will be scoffers, following their own ungodly passions.”</a:t>
            </a:r>
            <a:r>
              <a:rPr lang="en-AU" sz="1600" dirty="0">
                <a:effectLst/>
              </a:rPr>
              <a:t> </a:t>
            </a:r>
            <a:endParaRPr lang="en-AU" sz="16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FAD8D3-346A-EBA6-9BF2-E5DD70805A38}"/>
              </a:ext>
            </a:extLst>
          </p:cNvPr>
          <p:cNvSpPr txBox="1"/>
          <p:nvPr/>
        </p:nvSpPr>
        <p:spPr>
          <a:xfrm>
            <a:off x="0" y="337220"/>
            <a:ext cx="91133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Remember the warning that Jesus &amp; Apostles gave – false teachers &amp; ungodly passions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06774C-0591-B722-AAEE-1A576D8F23D9}"/>
              </a:ext>
            </a:extLst>
          </p:cNvPr>
          <p:cNvSpPr txBox="1"/>
          <p:nvPr/>
        </p:nvSpPr>
        <p:spPr>
          <a:xfrm>
            <a:off x="0" y="1002603"/>
            <a:ext cx="91133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Recognise ungodly actions &amp; ungodly teaching for what they are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FD1914-066E-3A37-6E99-A35D7633D40B}"/>
              </a:ext>
            </a:extLst>
          </p:cNvPr>
          <p:cNvSpPr txBox="1"/>
          <p:nvPr/>
        </p:nvSpPr>
        <p:spPr>
          <a:xfrm>
            <a:off x="0" y="1311726"/>
            <a:ext cx="48600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Build up Godly Holy Faith within the church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00A752-3D73-8115-9222-A9BBD1057AAE}"/>
              </a:ext>
            </a:extLst>
          </p:cNvPr>
          <p:cNvSpPr txBox="1"/>
          <p:nvPr/>
        </p:nvSpPr>
        <p:spPr>
          <a:xfrm>
            <a:off x="12685" y="1894923"/>
            <a:ext cx="91133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Pray Spiritual Prayer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579528-73A8-49A8-31D2-A214AE55FB33}"/>
              </a:ext>
            </a:extLst>
          </p:cNvPr>
          <p:cNvSpPr txBox="1"/>
          <p:nvPr/>
        </p:nvSpPr>
        <p:spPr>
          <a:xfrm>
            <a:off x="-3082" y="2201503"/>
            <a:ext cx="90829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Endure in God’s love by loving Him and keeping His commands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396012-FF49-2A5D-0CD3-B6E30BF0F870}"/>
              </a:ext>
            </a:extLst>
          </p:cNvPr>
          <p:cNvSpPr txBox="1"/>
          <p:nvPr/>
        </p:nvSpPr>
        <p:spPr>
          <a:xfrm>
            <a:off x="12685" y="2866886"/>
            <a:ext cx="905939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Focus on our eternal hope as we await the return of Jesus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EDB710-BF0D-9E3A-AFC7-6E811B2BF129}"/>
              </a:ext>
            </a:extLst>
          </p:cNvPr>
          <p:cNvSpPr txBox="1"/>
          <p:nvPr/>
        </p:nvSpPr>
        <p:spPr>
          <a:xfrm>
            <a:off x="0" y="3388410"/>
            <a:ext cx="44628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Correct with Saving Mercy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EE121BFF-C36C-B90D-E515-BC1731152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250" y="2511661"/>
            <a:ext cx="3960441" cy="355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4763">
              <a:lnSpc>
                <a:spcPct val="115000"/>
              </a:lnSpc>
              <a:spcAft>
                <a:spcPts val="1000"/>
              </a:spcAft>
            </a:pPr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16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 yourselves in the love of God</a:t>
            </a:r>
            <a:r>
              <a:rPr lang="en-AU" sz="1600" dirty="0">
                <a:effectLst/>
              </a:rPr>
              <a:t> .... </a:t>
            </a:r>
            <a:endParaRPr lang="en-AU" sz="16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34F4A-6B19-3A4E-2BDA-92096F14BA65}"/>
              </a:ext>
            </a:extLst>
          </p:cNvPr>
          <p:cNvSpPr txBox="1"/>
          <p:nvPr/>
        </p:nvSpPr>
        <p:spPr>
          <a:xfrm>
            <a:off x="251520" y="3121535"/>
            <a:ext cx="784887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Orientating our whole life to this great eternal hope we have in Christ Jesus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8F36D2-F8B0-8FAC-C84E-B0C7AAC51890}"/>
              </a:ext>
            </a:extLst>
          </p:cNvPr>
          <p:cNvSpPr txBox="1"/>
          <p:nvPr/>
        </p:nvSpPr>
        <p:spPr>
          <a:xfrm>
            <a:off x="251520" y="1602053"/>
            <a:ext cx="6311960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Holiness is “set apart” – entirely different from the world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C2C6B1-EC68-1E78-8230-88796EAFB2E9}"/>
              </a:ext>
            </a:extLst>
          </p:cNvPr>
          <p:cNvSpPr txBox="1"/>
          <p:nvPr/>
        </p:nvSpPr>
        <p:spPr>
          <a:xfrm>
            <a:off x="132463" y="3695550"/>
            <a:ext cx="44628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Those who are swaying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985B28-D79F-40FF-D26D-228240052F26}"/>
              </a:ext>
            </a:extLst>
          </p:cNvPr>
          <p:cNvSpPr txBox="1"/>
          <p:nvPr/>
        </p:nvSpPr>
        <p:spPr>
          <a:xfrm>
            <a:off x="132463" y="4191524"/>
            <a:ext cx="44628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Those who have been enticed to sin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61D78E-19DE-11D2-342B-807FE616FAA3}"/>
              </a:ext>
            </a:extLst>
          </p:cNvPr>
          <p:cNvSpPr txBox="1"/>
          <p:nvPr/>
        </p:nvSpPr>
        <p:spPr>
          <a:xfrm>
            <a:off x="132463" y="4773748"/>
            <a:ext cx="887454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 Those who have committed themselves to a life of ungodliness (includes ungodly teachers)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8FE99B87-63BC-3FF1-AE72-0BA937A11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150" y="3682290"/>
            <a:ext cx="3248438" cy="3231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4763">
              <a:spcAft>
                <a:spcPts val="0"/>
              </a:spcAft>
            </a:pPr>
            <a:r>
              <a:rPr lang="en-AU" sz="15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mercy on those who doubt</a:t>
            </a:r>
            <a:r>
              <a:rPr lang="en-AU" sz="1500" dirty="0">
                <a:effectLst/>
              </a:rPr>
              <a:t> </a:t>
            </a:r>
            <a:endParaRPr lang="en-AU" sz="15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A39B6C-4E59-A382-FB83-00E089F4A674}"/>
              </a:ext>
            </a:extLst>
          </p:cNvPr>
          <p:cNvSpPr txBox="1"/>
          <p:nvPr/>
        </p:nvSpPr>
        <p:spPr>
          <a:xfrm>
            <a:off x="407255" y="3962425"/>
            <a:ext cx="784887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Gently correct them and build them up (as per above)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79D653-3992-BD37-14AE-F9ADB201B29C}"/>
              </a:ext>
            </a:extLst>
          </p:cNvPr>
          <p:cNvSpPr txBox="1"/>
          <p:nvPr/>
        </p:nvSpPr>
        <p:spPr>
          <a:xfrm>
            <a:off x="407255" y="4519099"/>
            <a:ext cx="784887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Reminded “saved from the fire”.  Continued ungodliness risks judgment </a:t>
            </a: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DB5D2259-8216-BC5F-AE74-4C8F0551D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616" y="4252224"/>
            <a:ext cx="4462832" cy="3231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4763">
              <a:spcAft>
                <a:spcPts val="0"/>
              </a:spcAft>
            </a:pPr>
            <a:r>
              <a:rPr lang="en-AU" sz="15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sz="15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save others by snatching them out of the fire</a:t>
            </a:r>
            <a:r>
              <a:rPr lang="en-AU" sz="1500" dirty="0"/>
              <a:t> </a:t>
            </a:r>
            <a:endParaRPr lang="en-AU" sz="1500" b="1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FAF8F3-5906-89A4-F316-460AB8A940D6}"/>
              </a:ext>
            </a:extLst>
          </p:cNvPr>
          <p:cNvSpPr txBox="1"/>
          <p:nvPr/>
        </p:nvSpPr>
        <p:spPr>
          <a:xfrm>
            <a:off x="389165" y="5057964"/>
            <a:ext cx="872421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the sinner.  Hate the sin.  In mercy pray and hope for repentance.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Fear God.  Do not allow perversion of the Gospel to rub off onto others.</a:t>
            </a:r>
          </a:p>
        </p:txBody>
      </p:sp>
    </p:spTree>
    <p:extLst>
      <p:ext uri="{BB962C8B-B14F-4D97-AF65-F5344CB8AC3E}">
        <p14:creationId xmlns:p14="http://schemas.microsoft.com/office/powerpoint/2010/main" val="29997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6" grpId="0" animBg="1"/>
      <p:bldP spid="17" grpId="0"/>
      <p:bldP spid="18" grpId="0"/>
      <p:bldP spid="19" grpId="0" animBg="1"/>
      <p:bldP spid="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159237</TotalTime>
  <Words>1004</Words>
  <Application>Microsoft Macintosh PowerPoint</Application>
  <PresentationFormat>On-screen Show (16:10)</PresentationFormat>
  <Paragraphs>71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2453</cp:revision>
  <cp:lastPrinted>2023-01-05T07:28:54Z</cp:lastPrinted>
  <dcterms:created xsi:type="dcterms:W3CDTF">2016-11-04T06:28:01Z</dcterms:created>
  <dcterms:modified xsi:type="dcterms:W3CDTF">2023-01-07T22:49:04Z</dcterms:modified>
</cp:coreProperties>
</file>